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0" r:id="rId4"/>
    <p:sldId id="258" r:id="rId5"/>
    <p:sldId id="269" r:id="rId6"/>
    <p:sldId id="259" r:id="rId7"/>
    <p:sldId id="263" r:id="rId8"/>
    <p:sldId id="264" r:id="rId9"/>
    <p:sldId id="265" r:id="rId10"/>
    <p:sldId id="260" r:id="rId11"/>
    <p:sldId id="266" r:id="rId12"/>
    <p:sldId id="261" r:id="rId13"/>
    <p:sldId id="267" r:id="rId14"/>
    <p:sldId id="262" r:id="rId15"/>
    <p:sldId id="268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13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DAD2D-BFF6-4796-BE33-5F7620E4BD68}" type="datetimeFigureOut">
              <a:rPr lang="en-US" smtClean="0"/>
              <a:pPr/>
              <a:t>2/11/2015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385BD-5B5D-4B1C-A0CA-85256FD419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951760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DAD2D-BFF6-4796-BE33-5F7620E4BD68}" type="datetimeFigureOut">
              <a:rPr lang="en-US" smtClean="0"/>
              <a:pPr/>
              <a:t>2/11/2015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385BD-5B5D-4B1C-A0CA-85256FD419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49561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DAD2D-BFF6-4796-BE33-5F7620E4BD68}" type="datetimeFigureOut">
              <a:rPr lang="en-US" smtClean="0"/>
              <a:pPr/>
              <a:t>2/11/2015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385BD-5B5D-4B1C-A0CA-85256FD419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15364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DAD2D-BFF6-4796-BE33-5F7620E4BD68}" type="datetimeFigureOut">
              <a:rPr lang="en-US" smtClean="0"/>
              <a:pPr/>
              <a:t>2/11/2015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385BD-5B5D-4B1C-A0CA-85256FD419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033281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DAD2D-BFF6-4796-BE33-5F7620E4BD68}" type="datetimeFigureOut">
              <a:rPr lang="en-US" smtClean="0"/>
              <a:pPr/>
              <a:t>2/11/2015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385BD-5B5D-4B1C-A0CA-85256FD419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824337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DAD2D-BFF6-4796-BE33-5F7620E4BD68}" type="datetimeFigureOut">
              <a:rPr lang="en-US" smtClean="0"/>
              <a:pPr/>
              <a:t>2/11/2015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385BD-5B5D-4B1C-A0CA-85256FD419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96283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DAD2D-BFF6-4796-BE33-5F7620E4BD68}" type="datetimeFigureOut">
              <a:rPr lang="en-US" smtClean="0"/>
              <a:pPr/>
              <a:t>2/11/2015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385BD-5B5D-4B1C-A0CA-85256FD419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504454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DAD2D-BFF6-4796-BE33-5F7620E4BD68}" type="datetimeFigureOut">
              <a:rPr lang="en-US" smtClean="0"/>
              <a:pPr/>
              <a:t>2/11/2015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385BD-5B5D-4B1C-A0CA-85256FD419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678726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DAD2D-BFF6-4796-BE33-5F7620E4BD68}" type="datetimeFigureOut">
              <a:rPr lang="en-US" smtClean="0"/>
              <a:pPr/>
              <a:t>2/11/2015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385BD-5B5D-4B1C-A0CA-85256FD419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083841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DAD2D-BFF6-4796-BE33-5F7620E4BD68}" type="datetimeFigureOut">
              <a:rPr lang="en-US" smtClean="0"/>
              <a:pPr/>
              <a:t>2/11/2015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385BD-5B5D-4B1C-A0CA-85256FD419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39041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DAD2D-BFF6-4796-BE33-5F7620E4BD68}" type="datetimeFigureOut">
              <a:rPr lang="en-US" smtClean="0"/>
              <a:pPr/>
              <a:t>2/11/2015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385BD-5B5D-4B1C-A0CA-85256FD419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531250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ADAD2D-BFF6-4796-BE33-5F7620E4BD68}" type="datetimeFigureOut">
              <a:rPr lang="en-US" smtClean="0"/>
              <a:pPr/>
              <a:t>2/11/2015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9385BD-5B5D-4B1C-A0CA-85256FD419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5282188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TCS Interact Club 2014-15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Faculty Sponsors: </a:t>
            </a:r>
          </a:p>
          <a:p>
            <a:r>
              <a:rPr lang="en-US" dirty="0" smtClean="0"/>
              <a:t>Lynn Haas and Ali Mills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58230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49962"/>
          </a:xfrm>
        </p:spPr>
        <p:txBody>
          <a:bodyPr/>
          <a:lstStyle/>
          <a:p>
            <a:r>
              <a:rPr lang="en-US" dirty="0"/>
              <a:t>      Did your club participate in a fundraiser to support polio eradication?  If so, please describe and include the number of students, teachers and Rotarians involved and how much money was raised.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37687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Polio Fundraiser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January 26 to 30 – students and teachers brought in money for Polio – the homeroom with the most money won a free lunch </a:t>
            </a:r>
          </a:p>
          <a:p>
            <a:pPr lvl="1"/>
            <a:r>
              <a:rPr lang="en-US" dirty="0" smtClean="0"/>
              <a:t>All students and teachers participated</a:t>
            </a:r>
          </a:p>
          <a:p>
            <a:pPr lvl="1"/>
            <a:r>
              <a:rPr lang="en-US" dirty="0" smtClean="0"/>
              <a:t>Every morning 1 fact about polio was read to all students and teachers in their homeroom  </a:t>
            </a:r>
          </a:p>
          <a:p>
            <a:pPr lvl="1"/>
            <a:r>
              <a:rPr lang="en-US" dirty="0" smtClean="0"/>
              <a:t>$800.00 was raised 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900818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58200" cy="6202362"/>
          </a:xfrm>
        </p:spPr>
        <p:txBody>
          <a:bodyPr/>
          <a:lstStyle/>
          <a:p>
            <a:r>
              <a:rPr lang="en-US" dirty="0"/>
              <a:t>Did your club participate in a career day or mentoring activity? If so, please describe and include the number of students, teachers and Rotarians involved. 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97859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Career Day 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Each month a career speaker comes to the school or skypes with the school about their job</a:t>
            </a:r>
          </a:p>
          <a:p>
            <a:pPr lvl="1"/>
            <a:r>
              <a:rPr lang="en-US" dirty="0" smtClean="0"/>
              <a:t>This year we have had the following guests</a:t>
            </a:r>
          </a:p>
          <a:p>
            <a:pPr lvl="2"/>
            <a:r>
              <a:rPr lang="en-US" dirty="0" smtClean="0"/>
              <a:t>Hollywood Actress</a:t>
            </a:r>
          </a:p>
          <a:p>
            <a:pPr lvl="2"/>
            <a:r>
              <a:rPr lang="en-US" dirty="0" smtClean="0"/>
              <a:t>Human Resources Manager </a:t>
            </a:r>
          </a:p>
          <a:p>
            <a:pPr lvl="2"/>
            <a:r>
              <a:rPr lang="en-US" dirty="0" smtClean="0"/>
              <a:t>Medical School Student</a:t>
            </a:r>
          </a:p>
          <a:p>
            <a:pPr lvl="2"/>
            <a:r>
              <a:rPr lang="en-US" dirty="0" smtClean="0"/>
              <a:t>GA Ensemble Theatre Representatives </a:t>
            </a:r>
          </a:p>
          <a:p>
            <a:pPr lvl="2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56356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53400" cy="5973762"/>
          </a:xfrm>
        </p:spPr>
        <p:txBody>
          <a:bodyPr/>
          <a:lstStyle/>
          <a:p>
            <a:r>
              <a:rPr lang="en-US" dirty="0" smtClean="0"/>
              <a:t> </a:t>
            </a:r>
            <a:r>
              <a:rPr lang="en-US" dirty="0"/>
              <a:t>Please provide a description of how the Seed Money provided by RRC was used.  Please provide your thoughts on whether or not the amounts should be modified (too much, not enough).</a:t>
            </a:r>
          </a:p>
        </p:txBody>
      </p:sp>
    </p:spTree>
    <p:extLst>
      <p:ext uri="{BB962C8B-B14F-4D97-AF65-F5344CB8AC3E}">
        <p14:creationId xmlns:p14="http://schemas.microsoft.com/office/powerpoint/2010/main" xmlns="" val="775943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Seed Money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We used our money for the following:</a:t>
            </a:r>
          </a:p>
          <a:p>
            <a:pPr lvl="1"/>
            <a:r>
              <a:rPr lang="en-US" dirty="0" smtClean="0"/>
              <a:t>New club t-shirts and tie-dye for the shirts</a:t>
            </a:r>
          </a:p>
          <a:p>
            <a:pPr lvl="1"/>
            <a:r>
              <a:rPr lang="en-US" dirty="0" smtClean="0"/>
              <a:t>Prizes for the willing homerooms from the Polio Drive and the Shoe Drive </a:t>
            </a:r>
          </a:p>
          <a:p>
            <a:pPr lvl="1"/>
            <a:r>
              <a:rPr lang="en-US" dirty="0" smtClean="0"/>
              <a:t>Raffle prizes for donations for toys and coats </a:t>
            </a:r>
          </a:p>
          <a:p>
            <a:pPr lvl="1"/>
            <a:r>
              <a:rPr lang="en-US" dirty="0" smtClean="0"/>
              <a:t>Winter Holiday party </a:t>
            </a:r>
          </a:p>
          <a:p>
            <a:r>
              <a:rPr lang="en-US" dirty="0" smtClean="0"/>
              <a:t>We feel the seed money is the perfect amount and allows us to reward people for their donations and allows us to participate in activities to celebrate our club and accomplishments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53559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53400" cy="5973762"/>
          </a:xfrm>
        </p:spPr>
        <p:txBody>
          <a:bodyPr>
            <a:normAutofit/>
          </a:bodyPr>
          <a:lstStyle/>
          <a:p>
            <a:r>
              <a:rPr lang="en-US" dirty="0"/>
              <a:t>Did your club undertake any projects to serve the school or community?  If so, please describe all of your projects and include the number of students, teachers and Rotarians involved.</a:t>
            </a:r>
          </a:p>
        </p:txBody>
      </p:sp>
    </p:spTree>
    <p:extLst>
      <p:ext uri="{BB962C8B-B14F-4D97-AF65-F5344CB8AC3E}">
        <p14:creationId xmlns:p14="http://schemas.microsoft.com/office/powerpoint/2010/main" xmlns="" val="3088815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addition to the fundraisers in Question 3 </a:t>
            </a:r>
          </a:p>
          <a:p>
            <a:pPr lvl="1"/>
            <a:r>
              <a:rPr lang="en-US" dirty="0" smtClean="0"/>
              <a:t>Presentation on human trafficking to the whole school in October </a:t>
            </a:r>
          </a:p>
          <a:p>
            <a:pPr lvl="2"/>
            <a:r>
              <a:rPr lang="en-US" dirty="0" err="1" smtClean="0"/>
              <a:t>Cokkie</a:t>
            </a:r>
            <a:r>
              <a:rPr lang="en-US" dirty="0" smtClean="0"/>
              <a:t> </a:t>
            </a:r>
            <a:r>
              <a:rPr lang="en-US" dirty="0" err="1" smtClean="0"/>
              <a:t>Eaker</a:t>
            </a:r>
            <a:r>
              <a:rPr lang="en-US" dirty="0" smtClean="0"/>
              <a:t> came from Rotary to present to our Middle School Students</a:t>
            </a:r>
          </a:p>
          <a:p>
            <a:pPr lvl="2"/>
            <a:r>
              <a:rPr lang="en-US" dirty="0" smtClean="0"/>
              <a:t>Roswell High School Interact Club came to present to our High School students </a:t>
            </a:r>
          </a:p>
          <a:p>
            <a:pPr lvl="1"/>
            <a:r>
              <a:rPr lang="en-US" dirty="0" smtClean="0"/>
              <a:t>Participated in the Roswell Youth Day Parade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386600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49962"/>
          </a:xfrm>
        </p:spPr>
        <p:txBody>
          <a:bodyPr/>
          <a:lstStyle/>
          <a:p>
            <a:r>
              <a:rPr lang="en-US" dirty="0"/>
              <a:t>Did your club participate in an activity or project to promote international understanding?  If so, please describe and include the number of students, teachers and Rotarians involved.  </a:t>
            </a:r>
          </a:p>
        </p:txBody>
      </p:sp>
    </p:spTree>
    <p:extLst>
      <p:ext uri="{BB962C8B-B14F-4D97-AF65-F5344CB8AC3E}">
        <p14:creationId xmlns:p14="http://schemas.microsoft.com/office/powerpoint/2010/main" xmlns="" val="1872446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International Project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 February 22</a:t>
            </a:r>
            <a:r>
              <a:rPr lang="en-US" baseline="30000" dirty="0" smtClean="0"/>
              <a:t>nd</a:t>
            </a:r>
            <a:r>
              <a:rPr lang="en-US" dirty="0" smtClean="0"/>
              <a:t> Jim Coyle will be presenting about Honduras to our club</a:t>
            </a:r>
          </a:p>
          <a:p>
            <a:pPr lvl="1"/>
            <a:r>
              <a:rPr lang="en-US" dirty="0" smtClean="0"/>
              <a:t>We will plan a project to help Rotary with their project in Honduras after this presentation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91084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53400" cy="6049962"/>
          </a:xfrm>
        </p:spPr>
        <p:txBody>
          <a:bodyPr/>
          <a:lstStyle/>
          <a:p>
            <a:r>
              <a:rPr lang="en-US" dirty="0"/>
              <a:t>Did your club organize a successful fundraiser?  If so, please describe and include the number of students, teachers and Rotarians involved and how much money was raised and how it was used.</a:t>
            </a:r>
          </a:p>
        </p:txBody>
      </p:sp>
    </p:spTree>
    <p:extLst>
      <p:ext uri="{BB962C8B-B14F-4D97-AF65-F5344CB8AC3E}">
        <p14:creationId xmlns:p14="http://schemas.microsoft.com/office/powerpoint/2010/main" xmlns="" val="668575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Successful Fundraisers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Relay for Life </a:t>
            </a:r>
          </a:p>
          <a:p>
            <a:pPr lvl="1"/>
            <a:r>
              <a:rPr lang="en-US" dirty="0" smtClean="0"/>
              <a:t>Raised $1,500 </a:t>
            </a:r>
          </a:p>
          <a:p>
            <a:pPr lvl="1"/>
            <a:r>
              <a:rPr lang="en-US" dirty="0" smtClean="0"/>
              <a:t>Sold 80 boxes of donuts and other fundraisers to raise the money for Relay </a:t>
            </a:r>
          </a:p>
          <a:p>
            <a:r>
              <a:rPr lang="en-US" dirty="0" smtClean="0"/>
              <a:t>Shoe drive to benefit the homeless adults and children in Atlanta</a:t>
            </a:r>
          </a:p>
          <a:p>
            <a:pPr lvl="1"/>
            <a:r>
              <a:rPr lang="en-US" dirty="0" smtClean="0"/>
              <a:t>All students and staff members donated items </a:t>
            </a:r>
          </a:p>
          <a:p>
            <a:pPr lvl="1"/>
            <a:r>
              <a:rPr lang="en-US" dirty="0" smtClean="0"/>
              <a:t>Over 200 pairs of shoes were collected 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Toy and Coat Drive to benefit NFCC</a:t>
            </a:r>
          </a:p>
          <a:p>
            <a:pPr lvl="1"/>
            <a:r>
              <a:rPr lang="en-US" dirty="0" smtClean="0"/>
              <a:t>All students and staff members donated items</a:t>
            </a:r>
          </a:p>
          <a:p>
            <a:pPr lvl="1"/>
            <a:r>
              <a:rPr lang="en-US" dirty="0" smtClean="0"/>
              <a:t>1 Rotarian and his company added to our donation drive  </a:t>
            </a:r>
          </a:p>
          <a:p>
            <a:pPr lvl="1"/>
            <a:r>
              <a:rPr lang="en-US" dirty="0" smtClean="0"/>
              <a:t>Over 200 coats and over 100 toys were collected 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40210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Shoe Drive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3400" y="1607127"/>
            <a:ext cx="3505200" cy="467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48200" y="1634836"/>
            <a:ext cx="3543300" cy="472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761105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Toys and Coats </a:t>
            </a:r>
            <a:endParaRPr lang="en-US" dirty="0"/>
          </a:p>
        </p:txBody>
      </p:sp>
      <p:pic>
        <p:nvPicPr>
          <p:cNvPr id="3075" name="Picture 3"/>
          <p:cNvPicPr>
            <a:picLocks noGrp="1" noChangeAspect="1" noChangeArrowheads="1"/>
          </p:cNvPicPr>
          <p:nvPr>
            <p:ph sz="half"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-5681" t="27792" r="757" b="15958"/>
          <a:stretch/>
        </p:blipFill>
        <p:spPr bwMode="auto">
          <a:xfrm>
            <a:off x="4419600" y="3962400"/>
            <a:ext cx="3837709" cy="27432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724400" y="1219200"/>
            <a:ext cx="3505200" cy="2628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71945" y="1524000"/>
            <a:ext cx="3486150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655461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7030A0"/>
      </a:dk1>
      <a:lt1>
        <a:sysClr val="window" lastClr="FFFFFF"/>
      </a:lt1>
      <a:dk2>
        <a:srgbClr val="542378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422</Words>
  <Application>Microsoft Office PowerPoint</Application>
  <PresentationFormat>On-screen Show (4:3)</PresentationFormat>
  <Paragraphs>50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TCS Interact Club 2014-15</vt:lpstr>
      <vt:lpstr>Did your club undertake any projects to serve the school or community?  If so, please describe all of your projects and include the number of students, teachers and Rotarians involved.</vt:lpstr>
      <vt:lpstr>Projects </vt:lpstr>
      <vt:lpstr>Did your club participate in an activity or project to promote international understanding?  If so, please describe and include the number of students, teachers and Rotarians involved.  </vt:lpstr>
      <vt:lpstr>International Project </vt:lpstr>
      <vt:lpstr>Did your club organize a successful fundraiser?  If so, please describe and include the number of students, teachers and Rotarians involved and how much money was raised and how it was used.</vt:lpstr>
      <vt:lpstr>Successful Fundraisers</vt:lpstr>
      <vt:lpstr>Shoe Drive </vt:lpstr>
      <vt:lpstr>Toys and Coats </vt:lpstr>
      <vt:lpstr>      Did your club participate in a fundraiser to support polio eradication?  If so, please describe and include the number of students, teachers and Rotarians involved and how much money was raised. </vt:lpstr>
      <vt:lpstr>Polio Fundraiser</vt:lpstr>
      <vt:lpstr>Did your club participate in a career day or mentoring activity? If so, please describe and include the number of students, teachers and Rotarians involved.  </vt:lpstr>
      <vt:lpstr>Career Day </vt:lpstr>
      <vt:lpstr> Please provide a description of how the Seed Money provided by RRC was used.  Please provide your thoughts on whether or not the amounts should be modified (too much, not enough).</vt:lpstr>
      <vt:lpstr>Seed Money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TCS Interact Club 2014-15</dc:title>
  <dc:creator>Lynn Haas</dc:creator>
  <cp:lastModifiedBy>Lou</cp:lastModifiedBy>
  <cp:revision>5</cp:revision>
  <dcterms:created xsi:type="dcterms:W3CDTF">2015-02-10T13:19:10Z</dcterms:created>
  <dcterms:modified xsi:type="dcterms:W3CDTF">2015-02-11T14:06:33Z</dcterms:modified>
</cp:coreProperties>
</file>